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sldIdLst>
    <p:sldId id="3318" r:id="rId6"/>
    <p:sldId id="1158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0E19A6-22A0-4DFE-B76E-A90BBA2C69A7}" v="1" dt="2023-06-19T07:24:28.421"/>
    <p1510:client id="{74FE3578-014C-4267-8215-01A5B2912C03}" v="1" dt="2023-06-19T06:58:09.3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302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يطبق مهارات الاتصال والتواصل الاساسية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961673" y="548877"/>
            <a:ext cx="179568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العاشر 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60406D-E826-5A57-F202-04C20ADA5BBC}"/>
              </a:ext>
            </a:extLst>
          </p:cNvPr>
          <p:cNvSpPr/>
          <p:nvPr/>
        </p:nvSpPr>
        <p:spPr>
          <a:xfrm>
            <a:off x="696290" y="2484113"/>
            <a:ext cx="75052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مهمة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7ABF4C7-9D92-3F69-D1F6-721115B37D89}"/>
              </a:ext>
            </a:extLst>
          </p:cNvPr>
          <p:cNvSpPr/>
          <p:nvPr/>
        </p:nvSpPr>
        <p:spPr>
          <a:xfrm>
            <a:off x="1571100" y="2559279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8766618D-3BD4-5B7A-99A7-BE8802732C07}"/>
              </a:ext>
            </a:extLst>
          </p:cNvPr>
          <p:cNvGraphicFramePr>
            <a:graphicFrameLocks noGrp="1"/>
          </p:cNvGraphicFramePr>
          <p:nvPr/>
        </p:nvGraphicFramePr>
        <p:xfrm>
          <a:off x="696290" y="1146100"/>
          <a:ext cx="10799420" cy="71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r>
                        <a:rPr lang="ar-AE" sz="1400" dirty="0"/>
                        <a:t>يٌحدد نوع التعليمات التي حصل عليها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يتبع التعليمات في مكان العمل وخارجه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أنواع التعليمات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1C7A018-046D-D506-5435-F7F54E2C5B3B}"/>
              </a:ext>
            </a:extLst>
          </p:cNvPr>
          <p:cNvSpPr/>
          <p:nvPr/>
        </p:nvSpPr>
        <p:spPr>
          <a:xfrm>
            <a:off x="2408131" y="2337029"/>
            <a:ext cx="737573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ym typeface="Calibri"/>
              </a:rPr>
              <a:t>توزيع بطاقات المهام للطلاب ويقوم الطالب بانجاز المهمة باتباع التعليمات </a:t>
            </a:r>
          </a:p>
          <a:p>
            <a:pPr algn="ctr"/>
            <a:endParaRPr lang="en-GB" sz="2400" dirty="0">
              <a:ln w="0"/>
              <a:sym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2E3C6E-8A36-0A28-90CE-BFE2C1C47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948" y="3293806"/>
            <a:ext cx="11100619" cy="31435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56869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51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2023-06-19T07:24:30Z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